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>
        <p:scale>
          <a:sx n="50" d="100"/>
          <a:sy n="50" d="100"/>
        </p:scale>
        <p:origin x="2124" y="14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5885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6204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4326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813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655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522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241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6166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256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282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1761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4C896-8DC8-4BF3-A3D6-9AD15830C5F6}" type="datetimeFigureOut">
              <a:rPr lang="en-AU" smtClean="0"/>
              <a:t>17/10/2019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67FE6-54DF-42DD-8C5A-33D215530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3544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450" y="-171448"/>
            <a:ext cx="12369321" cy="6496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42" t="7193" r="1442" b="10950"/>
          <a:stretch/>
        </p:blipFill>
        <p:spPr>
          <a:xfrm>
            <a:off x="-171450" y="5809814"/>
            <a:ext cx="12369321" cy="10481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9257" b="12068"/>
          <a:stretch/>
        </p:blipFill>
        <p:spPr>
          <a:xfrm>
            <a:off x="-241545" y="4291639"/>
            <a:ext cx="5512289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4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Monash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Smith</dc:creator>
  <cp:lastModifiedBy>Rebecca Smith</cp:lastModifiedBy>
  <cp:revision>2</cp:revision>
  <dcterms:created xsi:type="dcterms:W3CDTF">2019-10-16T23:59:39Z</dcterms:created>
  <dcterms:modified xsi:type="dcterms:W3CDTF">2019-10-17T00:01:31Z</dcterms:modified>
</cp:coreProperties>
</file>